
<file path=[Content_Types].xml><?xml version="1.0" encoding="utf-8"?>
<Types xmlns="http://schemas.openxmlformats.org/package/2006/content-types"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</p:sldIdLst>
  <p:sldSz cx="10693400" cy="7562850"/>
  <p:notesSz cx="10693400" cy="75628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290" y="-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66993" y="133146"/>
            <a:ext cx="6125008" cy="382149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63513"/>
            <a:ext cx="4698288" cy="4416437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401913" y="4016070"/>
            <a:ext cx="236611" cy="187667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4876" y="2769336"/>
            <a:ext cx="10687685" cy="2916555"/>
          </a:xfrm>
          <a:custGeom>
            <a:avLst/>
            <a:gdLst/>
            <a:ahLst/>
            <a:cxnLst/>
            <a:rect l="l" t="t" r="r" b="b"/>
            <a:pathLst>
              <a:path w="10687685" h="2916554">
                <a:moveTo>
                  <a:pt x="10687113" y="0"/>
                </a:moveTo>
                <a:lnTo>
                  <a:pt x="0" y="0"/>
                </a:lnTo>
                <a:lnTo>
                  <a:pt x="0" y="2916174"/>
                </a:lnTo>
                <a:lnTo>
                  <a:pt x="10687113" y="2916174"/>
                </a:lnTo>
                <a:lnTo>
                  <a:pt x="1068711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86278" y="2775077"/>
            <a:ext cx="5209501" cy="473710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889" y="2769336"/>
            <a:ext cx="10687113" cy="2916148"/>
          </a:xfrm>
          <a:prstGeom prst="rect">
            <a:avLst/>
          </a:prstGeom>
        </p:spPr>
      </p:pic>
      <p:sp>
        <p:nvSpPr>
          <p:cNvPr id="22" name="bg object 22"/>
          <p:cNvSpPr/>
          <p:nvPr/>
        </p:nvSpPr>
        <p:spPr>
          <a:xfrm>
            <a:off x="4817336" y="388452"/>
            <a:ext cx="1099185" cy="1209040"/>
          </a:xfrm>
          <a:custGeom>
            <a:avLst/>
            <a:gdLst/>
            <a:ahLst/>
            <a:cxnLst/>
            <a:rect l="l" t="t" r="r" b="b"/>
            <a:pathLst>
              <a:path w="1099185" h="1209040">
                <a:moveTo>
                  <a:pt x="549554" y="0"/>
                </a:moveTo>
                <a:lnTo>
                  <a:pt x="490572" y="7778"/>
                </a:lnTo>
                <a:lnTo>
                  <a:pt x="435609" y="30530"/>
                </a:lnTo>
                <a:lnTo>
                  <a:pt x="137490" y="202653"/>
                </a:lnTo>
                <a:lnTo>
                  <a:pt x="97857" y="230493"/>
                </a:lnTo>
                <a:lnTo>
                  <a:pt x="64150" y="264393"/>
                </a:lnTo>
                <a:lnTo>
                  <a:pt x="36941" y="303363"/>
                </a:lnTo>
                <a:lnTo>
                  <a:pt x="16798" y="346413"/>
                </a:lnTo>
                <a:lnTo>
                  <a:pt x="4294" y="392552"/>
                </a:lnTo>
                <a:lnTo>
                  <a:pt x="0" y="440791"/>
                </a:lnTo>
                <a:lnTo>
                  <a:pt x="0" y="914463"/>
                </a:lnTo>
                <a:lnTo>
                  <a:pt x="467842" y="1186713"/>
                </a:lnTo>
                <a:lnTo>
                  <a:pt x="507269" y="1203044"/>
                </a:lnTo>
                <a:lnTo>
                  <a:pt x="549554" y="1208620"/>
                </a:lnTo>
                <a:lnTo>
                  <a:pt x="570919" y="1207214"/>
                </a:lnTo>
                <a:lnTo>
                  <a:pt x="612063" y="1196185"/>
                </a:lnTo>
                <a:lnTo>
                  <a:pt x="1097254" y="917689"/>
                </a:lnTo>
                <a:lnTo>
                  <a:pt x="1099108" y="914463"/>
                </a:lnTo>
                <a:lnTo>
                  <a:pt x="1099108" y="440791"/>
                </a:lnTo>
                <a:lnTo>
                  <a:pt x="1094814" y="392552"/>
                </a:lnTo>
                <a:lnTo>
                  <a:pt x="1082313" y="346413"/>
                </a:lnTo>
                <a:lnTo>
                  <a:pt x="1062174" y="303363"/>
                </a:lnTo>
                <a:lnTo>
                  <a:pt x="1034967" y="264393"/>
                </a:lnTo>
                <a:lnTo>
                  <a:pt x="1001262" y="230493"/>
                </a:lnTo>
                <a:lnTo>
                  <a:pt x="961631" y="202653"/>
                </a:lnTo>
                <a:lnTo>
                  <a:pt x="663511" y="30530"/>
                </a:lnTo>
                <a:lnTo>
                  <a:pt x="608542" y="7778"/>
                </a:lnTo>
                <a:lnTo>
                  <a:pt x="549554" y="0"/>
                </a:lnTo>
                <a:close/>
              </a:path>
            </a:pathLst>
          </a:custGeom>
          <a:solidFill>
            <a:srgbClr val="C40A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4807585" y="378713"/>
            <a:ext cx="1118870" cy="1228725"/>
          </a:xfrm>
          <a:custGeom>
            <a:avLst/>
            <a:gdLst/>
            <a:ahLst/>
            <a:cxnLst/>
            <a:rect l="l" t="t" r="r" b="b"/>
            <a:pathLst>
              <a:path w="1118870" h="1228725">
                <a:moveTo>
                  <a:pt x="1068679" y="450532"/>
                </a:moveTo>
                <a:lnTo>
                  <a:pt x="1063421" y="401294"/>
                </a:lnTo>
                <a:lnTo>
                  <a:pt x="1048207" y="354888"/>
                </a:lnTo>
                <a:lnTo>
                  <a:pt x="1023886" y="312762"/>
                </a:lnTo>
                <a:lnTo>
                  <a:pt x="991298" y="276390"/>
                </a:lnTo>
                <a:lnTo>
                  <a:pt x="951280" y="247205"/>
                </a:lnTo>
                <a:lnTo>
                  <a:pt x="653161" y="75095"/>
                </a:lnTo>
                <a:lnTo>
                  <a:pt x="607885" y="56349"/>
                </a:lnTo>
                <a:lnTo>
                  <a:pt x="559308" y="49936"/>
                </a:lnTo>
                <a:lnTo>
                  <a:pt x="534771" y="51562"/>
                </a:lnTo>
                <a:lnTo>
                  <a:pt x="487514" y="64223"/>
                </a:lnTo>
                <a:lnTo>
                  <a:pt x="167335" y="247205"/>
                </a:lnTo>
                <a:lnTo>
                  <a:pt x="127317" y="276390"/>
                </a:lnTo>
                <a:lnTo>
                  <a:pt x="94729" y="312762"/>
                </a:lnTo>
                <a:lnTo>
                  <a:pt x="70408" y="354888"/>
                </a:lnTo>
                <a:lnTo>
                  <a:pt x="55194" y="401294"/>
                </a:lnTo>
                <a:lnTo>
                  <a:pt x="49936" y="450532"/>
                </a:lnTo>
                <a:lnTo>
                  <a:pt x="49936" y="903135"/>
                </a:lnTo>
                <a:lnTo>
                  <a:pt x="497700" y="1161656"/>
                </a:lnTo>
                <a:lnTo>
                  <a:pt x="543204" y="1177112"/>
                </a:lnTo>
                <a:lnTo>
                  <a:pt x="559308" y="1178166"/>
                </a:lnTo>
                <a:lnTo>
                  <a:pt x="575411" y="1177112"/>
                </a:lnTo>
                <a:lnTo>
                  <a:pt x="591197" y="1173962"/>
                </a:lnTo>
                <a:lnTo>
                  <a:pt x="606437" y="1168793"/>
                </a:lnTo>
                <a:lnTo>
                  <a:pt x="620928" y="1161643"/>
                </a:lnTo>
                <a:lnTo>
                  <a:pt x="1068679" y="903135"/>
                </a:lnTo>
                <a:lnTo>
                  <a:pt x="1068679" y="450532"/>
                </a:lnTo>
                <a:close/>
              </a:path>
              <a:path w="1118870" h="1228725">
                <a:moveTo>
                  <a:pt x="1118616" y="450545"/>
                </a:moveTo>
                <a:lnTo>
                  <a:pt x="1114158" y="400596"/>
                </a:lnTo>
                <a:lnTo>
                  <a:pt x="1101217" y="352818"/>
                </a:lnTo>
                <a:lnTo>
                  <a:pt x="1099108" y="348322"/>
                </a:lnTo>
                <a:lnTo>
                  <a:pt x="1099108" y="450545"/>
                </a:lnTo>
                <a:lnTo>
                  <a:pt x="1099108" y="920724"/>
                </a:lnTo>
                <a:lnTo>
                  <a:pt x="636143" y="1188021"/>
                </a:lnTo>
                <a:lnTo>
                  <a:pt x="599071" y="1203363"/>
                </a:lnTo>
                <a:lnTo>
                  <a:pt x="559308" y="1208608"/>
                </a:lnTo>
                <a:lnTo>
                  <a:pt x="539216" y="1207287"/>
                </a:lnTo>
                <a:lnTo>
                  <a:pt x="519531" y="1203363"/>
                </a:lnTo>
                <a:lnTo>
                  <a:pt x="500532" y="1196924"/>
                </a:lnTo>
                <a:lnTo>
                  <a:pt x="482473" y="1188021"/>
                </a:lnTo>
                <a:lnTo>
                  <a:pt x="19507" y="920724"/>
                </a:lnTo>
                <a:lnTo>
                  <a:pt x="19507" y="450545"/>
                </a:lnTo>
                <a:lnTo>
                  <a:pt x="23647" y="404012"/>
                </a:lnTo>
                <a:lnTo>
                  <a:pt x="35699" y="359511"/>
                </a:lnTo>
                <a:lnTo>
                  <a:pt x="55130" y="317982"/>
                </a:lnTo>
                <a:lnTo>
                  <a:pt x="81368" y="280403"/>
                </a:lnTo>
                <a:lnTo>
                  <a:pt x="113880" y="247700"/>
                </a:lnTo>
                <a:lnTo>
                  <a:pt x="152107" y="220853"/>
                </a:lnTo>
                <a:lnTo>
                  <a:pt x="450227" y="48729"/>
                </a:lnTo>
                <a:lnTo>
                  <a:pt x="502843" y="26949"/>
                </a:lnTo>
                <a:lnTo>
                  <a:pt x="559308" y="19507"/>
                </a:lnTo>
                <a:lnTo>
                  <a:pt x="587819" y="21386"/>
                </a:lnTo>
                <a:lnTo>
                  <a:pt x="642747" y="36093"/>
                </a:lnTo>
                <a:lnTo>
                  <a:pt x="966508" y="220853"/>
                </a:lnTo>
                <a:lnTo>
                  <a:pt x="1004722" y="247700"/>
                </a:lnTo>
                <a:lnTo>
                  <a:pt x="1037234" y="280403"/>
                </a:lnTo>
                <a:lnTo>
                  <a:pt x="1063472" y="317982"/>
                </a:lnTo>
                <a:lnTo>
                  <a:pt x="1082903" y="359511"/>
                </a:lnTo>
                <a:lnTo>
                  <a:pt x="1094955" y="404012"/>
                </a:lnTo>
                <a:lnTo>
                  <a:pt x="1099108" y="450545"/>
                </a:lnTo>
                <a:lnTo>
                  <a:pt x="1099108" y="348322"/>
                </a:lnTo>
                <a:lnTo>
                  <a:pt x="1080363" y="308241"/>
                </a:lnTo>
                <a:lnTo>
                  <a:pt x="1052195" y="267893"/>
                </a:lnTo>
                <a:lnTo>
                  <a:pt x="1017295" y="232791"/>
                </a:lnTo>
                <a:lnTo>
                  <a:pt x="976261" y="203962"/>
                </a:lnTo>
                <a:lnTo>
                  <a:pt x="678141" y="31838"/>
                </a:lnTo>
                <a:lnTo>
                  <a:pt x="653110" y="19507"/>
                </a:lnTo>
                <a:lnTo>
                  <a:pt x="650201" y="18072"/>
                </a:lnTo>
                <a:lnTo>
                  <a:pt x="620814" y="8102"/>
                </a:lnTo>
                <a:lnTo>
                  <a:pt x="590372" y="2044"/>
                </a:lnTo>
                <a:lnTo>
                  <a:pt x="559308" y="0"/>
                </a:lnTo>
                <a:lnTo>
                  <a:pt x="528231" y="2044"/>
                </a:lnTo>
                <a:lnTo>
                  <a:pt x="468401" y="18072"/>
                </a:lnTo>
                <a:lnTo>
                  <a:pt x="142354" y="203962"/>
                </a:lnTo>
                <a:lnTo>
                  <a:pt x="101320" y="232791"/>
                </a:lnTo>
                <a:lnTo>
                  <a:pt x="66421" y="267893"/>
                </a:lnTo>
                <a:lnTo>
                  <a:pt x="38239" y="308241"/>
                </a:lnTo>
                <a:lnTo>
                  <a:pt x="17386" y="352818"/>
                </a:lnTo>
                <a:lnTo>
                  <a:pt x="4445" y="400596"/>
                </a:lnTo>
                <a:lnTo>
                  <a:pt x="0" y="450545"/>
                </a:lnTo>
                <a:lnTo>
                  <a:pt x="0" y="927696"/>
                </a:lnTo>
                <a:lnTo>
                  <a:pt x="472719" y="1204912"/>
                </a:lnTo>
                <a:lnTo>
                  <a:pt x="514502" y="1222209"/>
                </a:lnTo>
                <a:lnTo>
                  <a:pt x="559308" y="1228115"/>
                </a:lnTo>
                <a:lnTo>
                  <a:pt x="581952" y="1226616"/>
                </a:lnTo>
                <a:lnTo>
                  <a:pt x="604139" y="1222197"/>
                </a:lnTo>
                <a:lnTo>
                  <a:pt x="625551" y="1214932"/>
                </a:lnTo>
                <a:lnTo>
                  <a:pt x="638390" y="1208608"/>
                </a:lnTo>
                <a:lnTo>
                  <a:pt x="645896" y="1204912"/>
                </a:lnTo>
                <a:lnTo>
                  <a:pt x="1114907" y="934135"/>
                </a:lnTo>
                <a:lnTo>
                  <a:pt x="1118616" y="927696"/>
                </a:lnTo>
                <a:lnTo>
                  <a:pt x="1118616" y="450545"/>
                </a:lnTo>
                <a:close/>
              </a:path>
            </a:pathLst>
          </a:custGeom>
          <a:solidFill>
            <a:srgbClr val="07154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5042856" y="639018"/>
            <a:ext cx="648335" cy="623570"/>
          </a:xfrm>
          <a:custGeom>
            <a:avLst/>
            <a:gdLst/>
            <a:ahLst/>
            <a:cxnLst/>
            <a:rect l="l" t="t" r="r" b="b"/>
            <a:pathLst>
              <a:path w="648335" h="623569">
                <a:moveTo>
                  <a:pt x="648068" y="0"/>
                </a:moveTo>
                <a:lnTo>
                  <a:pt x="460387" y="63753"/>
                </a:lnTo>
                <a:lnTo>
                  <a:pt x="188582" y="63753"/>
                </a:lnTo>
                <a:lnTo>
                  <a:pt x="0" y="0"/>
                </a:lnTo>
                <a:lnTo>
                  <a:pt x="0" y="623366"/>
                </a:lnTo>
                <a:lnTo>
                  <a:pt x="118211" y="623366"/>
                </a:lnTo>
                <a:lnTo>
                  <a:pt x="139398" y="619088"/>
                </a:lnTo>
                <a:lnTo>
                  <a:pt x="156700" y="607421"/>
                </a:lnTo>
                <a:lnTo>
                  <a:pt x="168366" y="590116"/>
                </a:lnTo>
                <a:lnTo>
                  <a:pt x="172643" y="568921"/>
                </a:lnTo>
                <a:lnTo>
                  <a:pt x="172643" y="295008"/>
                </a:lnTo>
                <a:lnTo>
                  <a:pt x="278002" y="525906"/>
                </a:lnTo>
                <a:lnTo>
                  <a:pt x="370077" y="525906"/>
                </a:lnTo>
                <a:lnTo>
                  <a:pt x="475437" y="295008"/>
                </a:lnTo>
                <a:lnTo>
                  <a:pt x="475437" y="568921"/>
                </a:lnTo>
                <a:lnTo>
                  <a:pt x="479714" y="590116"/>
                </a:lnTo>
                <a:lnTo>
                  <a:pt x="491380" y="607421"/>
                </a:lnTo>
                <a:lnTo>
                  <a:pt x="508682" y="619088"/>
                </a:lnTo>
                <a:lnTo>
                  <a:pt x="529869" y="623366"/>
                </a:lnTo>
                <a:lnTo>
                  <a:pt x="648068" y="623366"/>
                </a:lnTo>
                <a:lnTo>
                  <a:pt x="64806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5226546" y="723185"/>
            <a:ext cx="200025" cy="655955"/>
          </a:xfrm>
          <a:custGeom>
            <a:avLst/>
            <a:gdLst/>
            <a:ahLst/>
            <a:cxnLst/>
            <a:rect l="l" t="t" r="r" b="b"/>
            <a:pathLst>
              <a:path w="200025" h="655955">
                <a:moveTo>
                  <a:pt x="199936" y="0"/>
                </a:moveTo>
                <a:lnTo>
                  <a:pt x="79184" y="0"/>
                </a:lnTo>
                <a:lnTo>
                  <a:pt x="79184" y="502119"/>
                </a:lnTo>
                <a:lnTo>
                  <a:pt x="77971" y="516915"/>
                </a:lnTo>
                <a:lnTo>
                  <a:pt x="43705" y="546993"/>
                </a:lnTo>
                <a:lnTo>
                  <a:pt x="0" y="548792"/>
                </a:lnTo>
                <a:lnTo>
                  <a:pt x="0" y="655662"/>
                </a:lnTo>
                <a:lnTo>
                  <a:pt x="42125" y="655662"/>
                </a:lnTo>
                <a:lnTo>
                  <a:pt x="78637" y="653627"/>
                </a:lnTo>
                <a:lnTo>
                  <a:pt x="137528" y="637430"/>
                </a:lnTo>
                <a:lnTo>
                  <a:pt x="177256" y="604213"/>
                </a:lnTo>
                <a:lnTo>
                  <a:pt x="197405" y="549642"/>
                </a:lnTo>
                <a:lnTo>
                  <a:pt x="199936" y="514375"/>
                </a:lnTo>
                <a:lnTo>
                  <a:pt x="199936" y="0"/>
                </a:lnTo>
                <a:close/>
              </a:path>
            </a:pathLst>
          </a:custGeom>
          <a:solidFill>
            <a:srgbClr val="C40A1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g object 26"/>
          <p:cNvSpPr/>
          <p:nvPr/>
        </p:nvSpPr>
        <p:spPr>
          <a:xfrm>
            <a:off x="5220084" y="716725"/>
            <a:ext cx="213360" cy="668655"/>
          </a:xfrm>
          <a:custGeom>
            <a:avLst/>
            <a:gdLst/>
            <a:ahLst/>
            <a:cxnLst/>
            <a:rect l="l" t="t" r="r" b="b"/>
            <a:pathLst>
              <a:path w="213360" h="668655">
                <a:moveTo>
                  <a:pt x="212864" y="0"/>
                </a:moveTo>
                <a:lnTo>
                  <a:pt x="79184" y="0"/>
                </a:lnTo>
                <a:lnTo>
                  <a:pt x="79184" y="508571"/>
                </a:lnTo>
                <a:lnTo>
                  <a:pt x="77261" y="525733"/>
                </a:lnTo>
                <a:lnTo>
                  <a:pt x="35483" y="548234"/>
                </a:lnTo>
                <a:lnTo>
                  <a:pt x="12928" y="548792"/>
                </a:lnTo>
                <a:lnTo>
                  <a:pt x="0" y="548792"/>
                </a:lnTo>
                <a:lnTo>
                  <a:pt x="0" y="668578"/>
                </a:lnTo>
                <a:lnTo>
                  <a:pt x="48590" y="668578"/>
                </a:lnTo>
                <a:lnTo>
                  <a:pt x="86215" y="666452"/>
                </a:lnTo>
                <a:lnTo>
                  <a:pt x="119106" y="660092"/>
                </a:lnTo>
                <a:lnTo>
                  <a:pt x="130866" y="655662"/>
                </a:lnTo>
                <a:lnTo>
                  <a:pt x="12928" y="655662"/>
                </a:lnTo>
                <a:lnTo>
                  <a:pt x="12928" y="561708"/>
                </a:lnTo>
                <a:lnTo>
                  <a:pt x="60239" y="558284"/>
                </a:lnTo>
                <a:lnTo>
                  <a:pt x="90640" y="525253"/>
                </a:lnTo>
                <a:lnTo>
                  <a:pt x="92113" y="508571"/>
                </a:lnTo>
                <a:lnTo>
                  <a:pt x="92113" y="12928"/>
                </a:lnTo>
                <a:lnTo>
                  <a:pt x="212864" y="12928"/>
                </a:lnTo>
                <a:lnTo>
                  <a:pt x="212864" y="0"/>
                </a:lnTo>
                <a:close/>
              </a:path>
              <a:path w="213360" h="668655">
                <a:moveTo>
                  <a:pt x="212864" y="12928"/>
                </a:moveTo>
                <a:lnTo>
                  <a:pt x="199936" y="12928"/>
                </a:lnTo>
                <a:lnTo>
                  <a:pt x="199936" y="520839"/>
                </a:lnTo>
                <a:lnTo>
                  <a:pt x="197569" y="554737"/>
                </a:lnTo>
                <a:lnTo>
                  <a:pt x="178644" y="606702"/>
                </a:lnTo>
                <a:lnTo>
                  <a:pt x="140819" y="638287"/>
                </a:lnTo>
                <a:lnTo>
                  <a:pt x="84076" y="653731"/>
                </a:lnTo>
                <a:lnTo>
                  <a:pt x="48590" y="655662"/>
                </a:lnTo>
                <a:lnTo>
                  <a:pt x="130866" y="655662"/>
                </a:lnTo>
                <a:lnTo>
                  <a:pt x="170268" y="634784"/>
                </a:lnTo>
                <a:lnTo>
                  <a:pt x="202163" y="588856"/>
                </a:lnTo>
                <a:lnTo>
                  <a:pt x="212864" y="520839"/>
                </a:lnTo>
                <a:lnTo>
                  <a:pt x="212864" y="129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141739" y="2339430"/>
            <a:ext cx="77431" cy="80289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31139" y="2346379"/>
            <a:ext cx="1086316" cy="276835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509111" y="2391253"/>
            <a:ext cx="251872" cy="178241"/>
          </a:xfrm>
          <a:prstGeom prst="rect">
            <a:avLst/>
          </a:prstGeom>
        </p:spPr>
      </p:pic>
      <p:sp>
        <p:nvSpPr>
          <p:cNvPr id="30" name="bg object 30"/>
          <p:cNvSpPr/>
          <p:nvPr/>
        </p:nvSpPr>
        <p:spPr>
          <a:xfrm>
            <a:off x="5810529" y="2339428"/>
            <a:ext cx="21590" cy="226060"/>
          </a:xfrm>
          <a:custGeom>
            <a:avLst/>
            <a:gdLst/>
            <a:ahLst/>
            <a:cxnLst/>
            <a:rect l="l" t="t" r="r" b="b"/>
            <a:pathLst>
              <a:path w="21589" h="226060">
                <a:moveTo>
                  <a:pt x="21158" y="0"/>
                </a:moveTo>
                <a:lnTo>
                  <a:pt x="0" y="0"/>
                </a:lnTo>
                <a:lnTo>
                  <a:pt x="0" y="225640"/>
                </a:lnTo>
                <a:lnTo>
                  <a:pt x="21158" y="225640"/>
                </a:lnTo>
                <a:lnTo>
                  <a:pt x="21158" y="0"/>
                </a:lnTo>
                <a:close/>
              </a:path>
            </a:pathLst>
          </a:custGeom>
          <a:solidFill>
            <a:srgbClr val="041A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1" name="bg object 3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77383" y="2346379"/>
            <a:ext cx="210141" cy="223108"/>
          </a:xfrm>
          <a:prstGeom prst="rect">
            <a:avLst/>
          </a:prstGeom>
        </p:spPr>
      </p:pic>
      <p:sp>
        <p:nvSpPr>
          <p:cNvPr id="32" name="bg object 32"/>
          <p:cNvSpPr/>
          <p:nvPr/>
        </p:nvSpPr>
        <p:spPr>
          <a:xfrm>
            <a:off x="6107112" y="2339428"/>
            <a:ext cx="26670" cy="226060"/>
          </a:xfrm>
          <a:custGeom>
            <a:avLst/>
            <a:gdLst/>
            <a:ahLst/>
            <a:cxnLst/>
            <a:rect l="l" t="t" r="r" b="b"/>
            <a:pathLst>
              <a:path w="26670" h="226060">
                <a:moveTo>
                  <a:pt x="26530" y="56248"/>
                </a:moveTo>
                <a:lnTo>
                  <a:pt x="0" y="56248"/>
                </a:lnTo>
                <a:lnTo>
                  <a:pt x="0" y="225653"/>
                </a:lnTo>
                <a:lnTo>
                  <a:pt x="26530" y="225653"/>
                </a:lnTo>
                <a:lnTo>
                  <a:pt x="26530" y="56248"/>
                </a:lnTo>
                <a:close/>
              </a:path>
              <a:path w="26670" h="226060">
                <a:moveTo>
                  <a:pt x="26530" y="0"/>
                </a:moveTo>
                <a:lnTo>
                  <a:pt x="0" y="0"/>
                </a:lnTo>
                <a:lnTo>
                  <a:pt x="0" y="30340"/>
                </a:lnTo>
                <a:lnTo>
                  <a:pt x="26530" y="30340"/>
                </a:lnTo>
                <a:lnTo>
                  <a:pt x="26530" y="0"/>
                </a:lnTo>
                <a:close/>
              </a:path>
            </a:pathLst>
          </a:custGeom>
          <a:solidFill>
            <a:srgbClr val="041AA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bg 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61783" y="2391264"/>
            <a:ext cx="121996" cy="178231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10313" y="2391260"/>
            <a:ext cx="111544" cy="173812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540048" y="2339437"/>
            <a:ext cx="77406" cy="80276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901501" y="1681774"/>
            <a:ext cx="432579" cy="437032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397706" y="1680269"/>
            <a:ext cx="389336" cy="436544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3852980" y="1681317"/>
            <a:ext cx="373677" cy="445325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397352" y="1678306"/>
            <a:ext cx="1560753" cy="547833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124148" y="1678098"/>
            <a:ext cx="1707120" cy="447968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599633" y="2765678"/>
            <a:ext cx="5092369" cy="4777714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876" y="5685554"/>
            <a:ext cx="3417735" cy="1857839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876" y="2769336"/>
            <a:ext cx="10687113" cy="29170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234040" y="3805454"/>
            <a:ext cx="4374515" cy="715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rgbClr val="3487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CE0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30"/>
              </a:lnSpc>
            </a:pPr>
            <a:fld id="{81D60167-4931-47E6-BA6A-407CBD079E47}" type="slidenum">
              <a:rPr spc="65" dirty="0"/>
              <a:pPr marL="38100">
                <a:lnSpc>
                  <a:spcPts val="1530"/>
                </a:lnSpc>
              </a:pPr>
              <a:t>‹#›</a:t>
            </a:fld>
            <a:endParaRPr spc="6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300" b="1" i="0">
                <a:solidFill>
                  <a:srgbClr val="3487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CE0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30"/>
              </a:lnSpc>
            </a:pPr>
            <a:fld id="{81D60167-4931-47E6-BA6A-407CBD079E47}" type="slidenum">
              <a:rPr spc="65" dirty="0"/>
              <a:pPr marL="38100">
                <a:lnSpc>
                  <a:spcPts val="1530"/>
                </a:lnSpc>
              </a:pPr>
              <a:t>‹#›</a:t>
            </a:fld>
            <a:endParaRPr spc="6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28903" y="2184400"/>
            <a:ext cx="4627880" cy="4128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CE0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30"/>
              </a:lnSpc>
            </a:pPr>
            <a:fld id="{81D60167-4931-47E6-BA6A-407CBD079E47}" type="slidenum">
              <a:rPr spc="65" dirty="0"/>
              <a:pPr marL="38100">
                <a:lnSpc>
                  <a:spcPts val="1530"/>
                </a:lnSpc>
              </a:pPr>
              <a:t>‹#›</a:t>
            </a:fld>
            <a:endParaRPr spc="6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3489" y="774903"/>
            <a:ext cx="2060320" cy="266538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7761" y="3775343"/>
            <a:ext cx="2028640" cy="334868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85718" y="4445082"/>
            <a:ext cx="1000611" cy="141326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42056" y="785215"/>
            <a:ext cx="2052432" cy="2655176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81995" y="1230553"/>
            <a:ext cx="1002139" cy="1156436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86433" y="752861"/>
            <a:ext cx="2256255" cy="3448685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190731" y="1365999"/>
            <a:ext cx="1235551" cy="1639455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0709" y="1195842"/>
            <a:ext cx="865153" cy="1371881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812198" y="3703497"/>
            <a:ext cx="2158833" cy="3145364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376996" y="4529854"/>
            <a:ext cx="1178435" cy="1645965"/>
          </a:xfrm>
          <a:prstGeom prst="rect">
            <a:avLst/>
          </a:prstGeom>
        </p:spPr>
      </p:pic>
      <p:sp>
        <p:nvSpPr>
          <p:cNvPr id="26" name="bg object 26"/>
          <p:cNvSpPr/>
          <p:nvPr/>
        </p:nvSpPr>
        <p:spPr>
          <a:xfrm>
            <a:off x="6759964" y="4392077"/>
            <a:ext cx="3492500" cy="2799715"/>
          </a:xfrm>
          <a:custGeom>
            <a:avLst/>
            <a:gdLst/>
            <a:ahLst/>
            <a:cxnLst/>
            <a:rect l="l" t="t" r="r" b="b"/>
            <a:pathLst>
              <a:path w="3492500" h="2799715">
                <a:moveTo>
                  <a:pt x="3261512" y="0"/>
                </a:moveTo>
                <a:lnTo>
                  <a:pt x="0" y="0"/>
                </a:lnTo>
                <a:lnTo>
                  <a:pt x="0" y="2799689"/>
                </a:lnTo>
                <a:lnTo>
                  <a:pt x="3261512" y="2799689"/>
                </a:lnTo>
                <a:lnTo>
                  <a:pt x="3492322" y="1487957"/>
                </a:lnTo>
                <a:lnTo>
                  <a:pt x="3261512" y="0"/>
                </a:lnTo>
                <a:close/>
              </a:path>
            </a:pathLst>
          </a:custGeom>
          <a:solidFill>
            <a:srgbClr val="B9001A">
              <a:alpha val="88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CE0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30"/>
              </a:lnSpc>
            </a:pPr>
            <a:fld id="{81D60167-4931-47E6-BA6A-407CBD079E47}" type="slidenum">
              <a:rPr spc="65" dirty="0"/>
              <a:pPr marL="38100">
                <a:lnSpc>
                  <a:spcPts val="1530"/>
                </a:lnSpc>
              </a:pPr>
              <a:t>‹#›</a:t>
            </a:fld>
            <a:endParaRPr spc="6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FCE0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30"/>
              </a:lnSpc>
            </a:pPr>
            <a:fld id="{81D60167-4931-47E6-BA6A-407CBD079E47}" type="slidenum">
              <a:rPr spc="65" dirty="0"/>
              <a:pPr marL="38100">
                <a:lnSpc>
                  <a:spcPts val="1530"/>
                </a:lnSpc>
              </a:pPr>
              <a:t>‹#›</a:t>
            </a:fld>
            <a:endParaRPr spc="6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9893" y="1116279"/>
            <a:ext cx="9653612" cy="1817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5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2414" y="3167852"/>
            <a:ext cx="9872980" cy="3930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" b="1" i="0">
                <a:solidFill>
                  <a:srgbClr val="34879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5/3/2023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167124" y="7207794"/>
            <a:ext cx="304165" cy="2082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FCE000"/>
                </a:solidFill>
                <a:latin typeface="Arial MT"/>
                <a:cs typeface="Arial MT"/>
              </a:defRPr>
            </a:lvl1pPr>
          </a:lstStyle>
          <a:p>
            <a:pPr marL="38100">
              <a:lnSpc>
                <a:spcPts val="1530"/>
              </a:lnSpc>
            </a:pPr>
            <a:fld id="{81D60167-4931-47E6-BA6A-407CBD079E47}" type="slidenum">
              <a:rPr spc="65" dirty="0"/>
              <a:pPr marL="38100">
                <a:lnSpc>
                  <a:spcPts val="1530"/>
                </a:lnSpc>
              </a:pPr>
              <a:t>‹#›</a:t>
            </a:fld>
            <a:endParaRPr spc="6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22300" y="3019425"/>
            <a:ext cx="9525000" cy="70788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lang="en-US" sz="4500" dirty="0" smtClean="0">
                <a:solidFill>
                  <a:schemeClr val="tx1"/>
                </a:solidFill>
                <a:latin typeface="Trebuchet MS"/>
                <a:cs typeface="Trebuchet MS"/>
              </a:rPr>
              <a:t>    FACTORY RATE</a:t>
            </a:r>
            <a:r>
              <a:rPr lang="hi-IN" sz="4500" dirty="0" smtClean="0">
                <a:solidFill>
                  <a:schemeClr val="tx1"/>
                </a:solidFill>
                <a:latin typeface="Trebuchet MS"/>
                <a:cs typeface="Trebuchet MS"/>
              </a:rPr>
              <a:t> </a:t>
            </a:r>
            <a:r>
              <a:rPr lang="hi-IN" sz="4500" dirty="0" smtClean="0">
                <a:solidFill>
                  <a:schemeClr val="tx1"/>
                </a:solidFill>
                <a:latin typeface="Trebuchet MS"/>
                <a:cs typeface="Trebuchet MS"/>
              </a:rPr>
              <a:t>पे </a:t>
            </a:r>
            <a:r>
              <a:rPr lang="en-US" sz="4500" dirty="0" smtClean="0">
                <a:solidFill>
                  <a:schemeClr val="tx1"/>
                </a:solidFill>
                <a:latin typeface="Trebuchet MS"/>
                <a:cs typeface="Trebuchet MS"/>
              </a:rPr>
              <a:t>JEANS </a:t>
            </a:r>
            <a:r>
              <a:rPr lang="hi-IN" sz="4500" dirty="0" smtClean="0">
                <a:solidFill>
                  <a:schemeClr val="tx1"/>
                </a:solidFill>
                <a:latin typeface="Trebuchet MS"/>
                <a:cs typeface="Trebuchet MS"/>
              </a:rPr>
              <a:t>ख़रीदे</a:t>
            </a:r>
            <a:r>
              <a:rPr lang="hi-IN" sz="4500" dirty="0" smtClean="0">
                <a:solidFill>
                  <a:schemeClr val="tx1"/>
                </a:solidFill>
                <a:latin typeface="Trebuchet MS"/>
                <a:cs typeface="Trebuchet MS"/>
              </a:rPr>
              <a:t>। </a:t>
            </a:r>
            <a:endParaRPr sz="4500">
              <a:solidFill>
                <a:schemeClr val="tx1"/>
              </a:solidFill>
              <a:latin typeface="Trebuchet MS"/>
              <a:cs typeface="Trebuchet MS"/>
            </a:endParaRPr>
          </a:p>
        </p:txBody>
      </p:sp>
      <p:pic>
        <p:nvPicPr>
          <p:cNvPr id="4" name="Picture 3" descr="denim-sporting-spirit-classic-typography-vector-t-shirt-design_745349-8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93400" cy="2790825"/>
          </a:xfrm>
          <a:prstGeom prst="rect">
            <a:avLst/>
          </a:prstGeom>
        </p:spPr>
      </p:pic>
      <p:pic>
        <p:nvPicPr>
          <p:cNvPr id="5" name="Picture 4" descr="template_mai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0693400" cy="28384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2300" y="352425"/>
            <a:ext cx="8763000" cy="1447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         </a:t>
            </a:r>
            <a:r>
              <a:rPr lang="en-US" sz="5400" b="1" i="1" dirty="0" smtClean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doni MT Black" pitchFamily="18" charset="0"/>
              </a:rPr>
              <a:t>KMP SOLUTIONS</a:t>
            </a:r>
            <a:r>
              <a:rPr lang="en-US" sz="5400" b="1" dirty="0" smtClean="0">
                <a:solidFill>
                  <a:schemeClr val="accent4">
                    <a:lumMod val="50000"/>
                  </a:schemeClr>
                </a:solidFill>
              </a:rPr>
              <a:t>                    </a:t>
            </a:r>
            <a:r>
              <a:rPr lang="en-US" sz="3200" b="1" dirty="0" smtClean="0">
                <a:solidFill>
                  <a:schemeClr val="accent4">
                    <a:lumMod val="50000"/>
                  </a:schemeClr>
                </a:solidFill>
              </a:rPr>
              <a:t>.               “</a:t>
            </a:r>
            <a:r>
              <a:rPr lang="en-US" sz="3200" b="1" i="1" dirty="0" smtClean="0">
                <a:solidFill>
                  <a:schemeClr val="accent4">
                    <a:lumMod val="50000"/>
                  </a:schemeClr>
                </a:solidFill>
              </a:rPr>
              <a:t>GARMENTS </a:t>
            </a:r>
            <a:r>
              <a:rPr lang="en-US" sz="3200" b="1" i="1" dirty="0" smtClean="0">
                <a:solidFill>
                  <a:schemeClr val="accent4">
                    <a:lumMod val="50000"/>
                  </a:schemeClr>
                </a:solidFill>
              </a:rPr>
              <a:t>SOLUTIONS”</a:t>
            </a:r>
            <a:endParaRPr lang="en-US" sz="3200" b="1" i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55900" y="1876425"/>
            <a:ext cx="533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chemeClr val="tx1"/>
                </a:solidFill>
              </a:rPr>
              <a:t>FACTORY OUTLET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8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3629025"/>
            <a:ext cx="3970249" cy="3933825"/>
          </a:xfrm>
          <a:prstGeom prst="rect">
            <a:avLst/>
          </a:prstGeom>
        </p:spPr>
      </p:pic>
      <p:grpSp>
        <p:nvGrpSpPr>
          <p:cNvPr id="9" name="object 3"/>
          <p:cNvGrpSpPr/>
          <p:nvPr/>
        </p:nvGrpSpPr>
        <p:grpSpPr>
          <a:xfrm>
            <a:off x="3517900" y="3737064"/>
            <a:ext cx="4069079" cy="3825786"/>
            <a:chOff x="5973788" y="1229271"/>
            <a:chExt cx="4069079" cy="5920740"/>
          </a:xfrm>
        </p:grpSpPr>
        <p:pic>
          <p:nvPicPr>
            <p:cNvPr id="10" name="object 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26905" y="2565282"/>
              <a:ext cx="1815645" cy="4584700"/>
            </a:xfrm>
            <a:prstGeom prst="rect">
              <a:avLst/>
            </a:prstGeom>
          </p:spPr>
        </p:pic>
        <p:pic>
          <p:nvPicPr>
            <p:cNvPr id="11" name="object 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73788" y="1229271"/>
              <a:ext cx="2574189" cy="59055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7480300" y="5229225"/>
            <a:ext cx="3213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MEN’S , FEMME</a:t>
            </a:r>
          </a:p>
          <a:p>
            <a:r>
              <a:rPr lang="en-US" b="1" dirty="0" smtClean="0"/>
              <a:t>BOYS, GIRLS </a:t>
            </a:r>
          </a:p>
          <a:p>
            <a:r>
              <a:rPr lang="en-US" b="1" dirty="0" smtClean="0"/>
              <a:t>JEANS ,TROUSER,</a:t>
            </a:r>
          </a:p>
          <a:p>
            <a:r>
              <a:rPr lang="en-US" b="1" dirty="0" smtClean="0"/>
              <a:t>T-SHIRT, SHIRT</a:t>
            </a:r>
          </a:p>
          <a:p>
            <a:r>
              <a:rPr lang="en-US" b="1" dirty="0" smtClean="0"/>
              <a:t>DENIM JACKETS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5100" y="5931634"/>
            <a:ext cx="4800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Mr. </a:t>
            </a:r>
            <a:r>
              <a:rPr lang="en-US" dirty="0" err="1" smtClean="0"/>
              <a:t>Raju</a:t>
            </a:r>
            <a:r>
              <a:rPr lang="en-US" dirty="0" smtClean="0"/>
              <a:t> </a:t>
            </a:r>
            <a:r>
              <a:rPr lang="en-US" dirty="0" err="1" smtClean="0"/>
              <a:t>Kushwaha</a:t>
            </a:r>
            <a:endParaRPr lang="en-US" dirty="0" smtClean="0"/>
          </a:p>
          <a:p>
            <a:r>
              <a:rPr lang="en-US" dirty="0" smtClean="0"/>
              <a:t>Mob. No.:- +91-8687964330</a:t>
            </a:r>
          </a:p>
          <a:p>
            <a:r>
              <a:rPr lang="en-US" sz="1600" dirty="0" smtClean="0"/>
              <a:t>Ram </a:t>
            </a:r>
            <a:r>
              <a:rPr lang="en-US" sz="1600" dirty="0" err="1" smtClean="0"/>
              <a:t>Bhawan</a:t>
            </a:r>
            <a:r>
              <a:rPr lang="en-US" sz="1600" dirty="0" smtClean="0"/>
              <a:t> </a:t>
            </a:r>
            <a:r>
              <a:rPr lang="en-US" sz="1600" dirty="0" err="1" smtClean="0"/>
              <a:t>Chuaraha</a:t>
            </a:r>
            <a:r>
              <a:rPr lang="en-US" sz="1600" dirty="0" smtClean="0"/>
              <a:t>, </a:t>
            </a:r>
            <a:r>
              <a:rPr lang="en-US" sz="1600" dirty="0" err="1" smtClean="0"/>
              <a:t>Kaundhiyara</a:t>
            </a:r>
            <a:r>
              <a:rPr lang="en-US" sz="1600" dirty="0" smtClean="0"/>
              <a:t>, </a:t>
            </a:r>
            <a:r>
              <a:rPr lang="en-US" sz="1600" dirty="0" err="1" smtClean="0"/>
              <a:t>Prayagraj</a:t>
            </a:r>
            <a:endParaRPr lang="en-US" sz="1600" dirty="0" smtClean="0"/>
          </a:p>
          <a:p>
            <a:endParaRPr lang="en-US" sz="1600" dirty="0" smtClean="0"/>
          </a:p>
          <a:p>
            <a:r>
              <a:rPr lang="en-US" sz="1600" dirty="0" smtClean="0"/>
              <a:t>Mr. Vijay </a:t>
            </a:r>
            <a:r>
              <a:rPr lang="en-US" sz="1600" dirty="0" err="1" smtClean="0"/>
              <a:t>Kushwaha</a:t>
            </a:r>
            <a:r>
              <a:rPr lang="en-US" sz="1600" dirty="0" smtClean="0"/>
              <a:t> Mob No. +91-9716501795</a:t>
            </a:r>
            <a:endParaRPr lang="en-US" sz="1600" dirty="0"/>
          </a:p>
          <a:p>
            <a:r>
              <a:rPr lang="en-US" sz="1600" dirty="0" err="1" smtClean="0"/>
              <a:t>Mayapri</a:t>
            </a:r>
            <a:r>
              <a:rPr lang="en-US" sz="1600" dirty="0" smtClean="0"/>
              <a:t> Industrial Area New Delhi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</TotalTime>
  <Words>63</Words>
  <Application>Microsoft Office PowerPoint</Application>
  <PresentationFormat>Custom</PresentationFormat>
  <Paragraphs>14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    FACTORY RATE पे JEANS ख़रीदे।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</dc:title>
  <cp:lastModifiedBy>Vijay Kushwaha</cp:lastModifiedBy>
  <cp:revision>39</cp:revision>
  <dcterms:created xsi:type="dcterms:W3CDTF">2023-04-01T06:08:56Z</dcterms:created>
  <dcterms:modified xsi:type="dcterms:W3CDTF">2023-05-03T08:22:47Z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2016-11-15T00:00:00Z</vt:filetime>
  </property>
  <property fmtid="{D5CDD505-2E9C-101B-9397-08002B2CF9AE}" pid="3" name="Creator">
    <vt:lpwstr>Adobe InDesign CC 2014 (Windows)</vt:lpwstr>
  </property>
  <property fmtid="{D5CDD505-2E9C-101B-9397-08002B2CF9AE}" pid="4" name="LastSaved">
    <vt:filetime>2023-04-01T00:00:00Z</vt:filetime>
  </property>
  <property fmtid="{D5CDD505-2E9C-101B-9397-08002B2CF9AE}" pid="5" name="Producer">
    <vt:lpwstr>Adobe PDF Library 11.0</vt:lpwstr>
  </property>
</Properties>
</file>